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097293-2FE7-0D3A-3D76-B161C4DB5D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9AEC15-03EA-0DC4-3E41-59F99DD5D6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2FE026-0660-7B05-F7C9-3312BCA8CC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2BEA2-0516-478F-8A81-BBCC8DC742D2}" type="datetimeFigureOut">
              <a:rPr lang="en-US" smtClean="0"/>
              <a:t>1/17/2026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7644CC-2DC7-E687-BB5B-E3EA18E9F4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F07232-F844-9378-9E8D-CFBD6E729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38283-C3FA-4754-AD86-5E22EFBC8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572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62E00-4ED6-5645-CEEB-5545EEC02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836A82-0C14-B514-501E-6DEA5B9F40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E21533-7D15-C3E5-E013-2BCA69D7C5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2BEA2-0516-478F-8A81-BBCC8DC742D2}" type="datetimeFigureOut">
              <a:rPr lang="en-US" smtClean="0"/>
              <a:t>1/17/2026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1B0835-2CE7-B3CE-0599-8E73649EB6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A32F98-71CE-FD05-9B6F-C1245042E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38283-C3FA-4754-AD86-5E22EFBC8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302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3759934-6C4E-92EA-FDBD-4E0E3C3293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3A5997-EE56-2076-9F6A-9202154A29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97EF9E-64FA-B871-9A2F-4DD1D373C9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2BEA2-0516-478F-8A81-BBCC8DC742D2}" type="datetimeFigureOut">
              <a:rPr lang="en-US" smtClean="0"/>
              <a:t>1/17/2026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7C38CA-DAB7-762A-E3AA-C66BF8CB74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394E69-320E-B45C-3488-B3A0AA786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38283-C3FA-4754-AD86-5E22EFBC8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5289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5BEA4D-8903-8939-BD5E-36291BAFB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7AEF5F-9491-F74D-9B7C-DD75347D37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344F87-66F4-62C9-21F9-423C6073E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2BEA2-0516-478F-8A81-BBCC8DC742D2}" type="datetimeFigureOut">
              <a:rPr lang="en-US" smtClean="0"/>
              <a:t>1/17/2026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17F332-B9D4-BC30-F16D-8EB3698E7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9E1112-A2AD-BC1E-B054-FF7019F38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38283-C3FA-4754-AD86-5E22EFBC8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77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2E22F6-45F9-96BB-A63C-E215BB891F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58760C-2D83-4AB3-07C7-5187DDCD12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C555A2-DC2D-32C3-63D2-25A82F6633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2BEA2-0516-478F-8A81-BBCC8DC742D2}" type="datetimeFigureOut">
              <a:rPr lang="en-US" smtClean="0"/>
              <a:t>1/17/2026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1F94A5-6F2F-7BD2-CCCF-D03F0B8F8F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494706-090F-E863-4CAA-FB29AAB62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38283-C3FA-4754-AD86-5E22EFBC8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7198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32906-C393-1068-2C0E-531B199AF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9B3752-C45F-B650-D5AC-23A16D9BC2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E7D577-DDB1-18BE-4EA2-C29657E53C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E1D83C-8F47-8763-72C8-375D5BFE9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2BEA2-0516-478F-8A81-BBCC8DC742D2}" type="datetimeFigureOut">
              <a:rPr lang="en-US" smtClean="0"/>
              <a:t>1/17/2026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EA5D59-1899-F906-CEAB-D872514F64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F59DCD-9337-DDE3-CB7E-B5BABD6F8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38283-C3FA-4754-AD86-5E22EFBC8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7181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437C8-F121-2E57-08C2-4A56AF28AB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EBCF6D-1CE7-DC48-7F79-BEFBAFB2E3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6F7876-23AD-7D53-7D2E-F62B6D7B3E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CDB65B-0567-639D-843D-7468B5D775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6BBB41-BCEA-DD5D-5F2A-D7F17F6D27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E32B28-9346-7C34-86F4-6694BD691D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2BEA2-0516-478F-8A81-BBCC8DC742D2}" type="datetimeFigureOut">
              <a:rPr lang="en-US" smtClean="0"/>
              <a:t>1/17/2026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4ACEC5-D51E-F36A-4B98-21D693121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C44791D-3F90-285D-9B6F-4CD4AD4F7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38283-C3FA-4754-AD86-5E22EFBC8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7286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41E13-D9FB-70AE-E42F-5A93E7150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E66966-E903-5CFE-278D-EAD8FEA34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2BEA2-0516-478F-8A81-BBCC8DC742D2}" type="datetimeFigureOut">
              <a:rPr lang="en-US" smtClean="0"/>
              <a:t>1/17/2026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CE331A-3778-422C-CF0A-B026315E5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9FF0D0-9087-8769-439F-07BF42D31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38283-C3FA-4754-AD86-5E22EFBC8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7391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CC2B0AD-F172-B3A3-AB9F-63653BC40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2BEA2-0516-478F-8A81-BBCC8DC742D2}" type="datetimeFigureOut">
              <a:rPr lang="en-US" smtClean="0"/>
              <a:t>1/17/2026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565D420-6F1E-CC88-D184-A954E55FE9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859B80-6268-5A17-9E2F-FAA8DFCFA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38283-C3FA-4754-AD86-5E22EFBC8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8212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A6CC2-D6DB-C999-B518-63506F263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024993-CE97-55AA-638F-AE9514E3F5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4F3801-579B-6B9A-F8F3-26E1AC384F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D93718-A3FD-987F-08AE-11C901C831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2BEA2-0516-478F-8A81-BBCC8DC742D2}" type="datetimeFigureOut">
              <a:rPr lang="en-US" smtClean="0"/>
              <a:t>1/17/2026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56BC84-FF29-B4CE-CAFD-664B01436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BAE24E-1C93-43BD-3DFB-39FD56BC0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38283-C3FA-4754-AD86-5E22EFBC8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5366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20BE2-B70F-798E-F60C-9E80B88007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997E4AB-65B5-3FBA-F2A3-6F531B3775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3A30BD-C574-6E86-91EC-2AF0023211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0B1D71-FB00-E4AD-7946-1569D37A8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2BEA2-0516-478F-8A81-BBCC8DC742D2}" type="datetimeFigureOut">
              <a:rPr lang="en-US" smtClean="0"/>
              <a:t>1/17/2026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6840EC-B2F7-16FE-5A45-BE7CE6B4A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5D6808-B940-12F2-1087-501145325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38283-C3FA-4754-AD86-5E22EFBC8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4200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1A8D14-941B-0E7C-4A8F-B0808E8C0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59FD7C-9CA7-FD04-89DB-5FC4C078E3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6A50FF-F553-CF51-408E-CDAC3F2E6E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E2BEA2-0516-478F-8A81-BBCC8DC742D2}" type="datetimeFigureOut">
              <a:rPr lang="en-US" smtClean="0"/>
              <a:t>1/17/2026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E12C73-E999-7F68-C64E-A444866CDD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1C8CE8-D6A9-E756-49C6-AC0789D331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C38283-C3FA-4754-AD86-5E22EFBC8B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3695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957C4-22CE-7058-6FD6-BE8526C8F1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5312E0-9B08-0316-FE8B-8495DA59874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Screen Recording 6">
            <a:hlinkClick r:id="" action="ppaction://media"/>
            <a:extLst>
              <a:ext uri="{FF2B5EF4-FFF2-40B4-BE49-F238E27FC236}">
                <a16:creationId xmlns:a16="http://schemas.microsoft.com/office/drawing/2014/main" id="{1A8830AE-CB9E-AF7A-3F0B-11991681F46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22225"/>
            <a:ext cx="12192000" cy="6813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984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96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 mute="1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NISHA SALUNKE</dc:creator>
  <cp:lastModifiedBy>NISHA SALUNKE</cp:lastModifiedBy>
  <cp:revision>1</cp:revision>
  <dcterms:created xsi:type="dcterms:W3CDTF">2026-01-17T15:36:07Z</dcterms:created>
  <dcterms:modified xsi:type="dcterms:W3CDTF">2026-01-17T15:36:07Z</dcterms:modified>
</cp:coreProperties>
</file>

<file path=docProps/thumbnail.jpeg>
</file>